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35" d="100"/>
          <a:sy n="135" d="100"/>
        </p:scale>
        <p:origin x="-1688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73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0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1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03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65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43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525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08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7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395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5B74D-BD66-8B45-891C-9A96ABEFBD9C}" type="datetimeFigureOut">
              <a:rPr lang="en-US" smtClean="0"/>
              <a:t>1/2/17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0C646-04D6-4B40-91E3-DF21506717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897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utsa_libraries_ppt_banner_1024x100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65031"/>
            <a:ext cx="9144000" cy="89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800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UTSA Libraries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Lopez</dc:creator>
  <cp:lastModifiedBy>Edward Lopez</cp:lastModifiedBy>
  <cp:revision>3</cp:revision>
  <dcterms:created xsi:type="dcterms:W3CDTF">2017-01-02T15:09:34Z</dcterms:created>
  <dcterms:modified xsi:type="dcterms:W3CDTF">2017-01-02T15:34:48Z</dcterms:modified>
</cp:coreProperties>
</file>